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4ED8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38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Scale</c:v>
                </c:pt>
              </c:strCache>
            </c:strRef>
          </c:tx>
          <c:spPr>
            <a:solidFill>
              <a:schemeClr val="accent1"/>
            </a:solidFill>
            <a:ln w="19050">
              <a:noFill/>
            </a:ln>
            <a:effectLst/>
          </c:spPr>
          <c:dPt>
            <c:idx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DA0-4091-A1D6-458205CC6408}"/>
              </c:ext>
            </c:extLst>
          </c:dPt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DA0-4091-A1D6-458205CC6408}"/>
              </c:ext>
            </c:extLst>
          </c:dPt>
          <c:dPt>
            <c:idx val="2"/>
            <c:bubble3D val="0"/>
            <c:spPr>
              <a:solidFill>
                <a:srgbClr val="FF6600">
                  <a:alpha val="97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DA0-4091-A1D6-458205CC6408}"/>
              </c:ext>
            </c:extLst>
          </c:dPt>
          <c:dPt>
            <c:idx val="3"/>
            <c:bubble3D val="0"/>
            <c:spPr>
              <a:pattFill prst="pct80">
                <a:fgClr>
                  <a:srgbClr val="FF6600"/>
                </a:fgClr>
                <a:bgClr>
                  <a:schemeClr val="bg1"/>
                </a:bgClr>
              </a:patt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DA0-4091-A1D6-458205CC6408}"/>
              </c:ext>
            </c:extLst>
          </c:dPt>
          <c:dLbls>
            <c:delete val="1"/>
          </c:dLbls>
          <c:cat>
            <c:strRef>
              <c:f>Sheet1!$A$2:$A$5</c:f>
              <c:strCache>
                <c:ptCount val="4"/>
                <c:pt idx="0">
                  <c:v>1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0.125</c:v>
                </c:pt>
                <c:pt idx="1">
                  <c:v>0.125</c:v>
                </c:pt>
                <c:pt idx="2">
                  <c:v>6.25E-2</c:v>
                </c:pt>
                <c:pt idx="3">
                  <c:v>0.6875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A0-4091-A1D6-458205CC6408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7180A-D69E-364F-FBC2-92AA41D76F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338DD7-960D-5630-FC0B-1AC685002C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95AB0-A552-970B-6744-9D2915598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5B5D-54E3-4B40-840F-9122750269D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26E0C-9621-6A69-7E4E-9CA656F4E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93FF2-30B7-20E9-5CAE-5C6A8CAF4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7E84-B6B3-4D61-9A32-2B85158F8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79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F3FC6-EEF2-5411-8990-E8CA6961C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83454E-401A-B47C-BADA-3F4F77AD4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11972-04DD-3E53-D77C-B5A7B41E2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5B5D-54E3-4B40-840F-9122750269D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6A674-9016-D7C3-0E2A-F427B64C0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5C5C7-2D03-3EE5-61C8-F40ADC3EC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7E84-B6B3-4D61-9A32-2B85158F8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640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BC7A57-7106-2746-B45F-0E665EBC8F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DFB6C8-B895-E2C6-1774-9B2A931867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B9C00-C673-9517-80F5-0F1E12766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5B5D-54E3-4B40-840F-9122750269D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44D94-C15F-E6B0-1F41-C704BABC7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C86C4-D1EB-6DBF-43D4-0D5455C34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7E84-B6B3-4D61-9A32-2B85158F8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96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F95EB-EE96-1CF0-DD67-0127F8A50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A43CD-8062-831B-648E-28B9CC83C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3C448-9F0B-A419-49B5-504BFFB1B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5B5D-54E3-4B40-840F-9122750269D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90199-E8D7-B3D8-0BE1-51D81904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91EE6-DDAB-95AB-732B-C12A8250F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7E84-B6B3-4D61-9A32-2B85158F8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19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F0CC1-3254-A656-78C3-CF39C0C11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492DAD-DD0E-146C-F271-7CD4E59C2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5899D-F5B3-A89B-D7FA-748EAE0E8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5B5D-54E3-4B40-840F-9122750269D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D2CA4-D4BE-EA62-00F3-3F206FDAD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44BE3-E55C-93CE-D554-789674DEA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7E84-B6B3-4D61-9A32-2B85158F8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180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61A58-4ACF-30C6-2396-40CD08FDF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4FC1-59E9-ABC7-D112-8FC99986A8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DB3ABD-77C9-5BEE-383F-BA371CC103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B7C51-FFED-B98E-A35A-CD9CFBD01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5B5D-54E3-4B40-840F-9122750269D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AF2052-ACA1-D8DF-181E-889544D9E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246405-6ECB-61C5-3335-881AAA4C2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7E84-B6B3-4D61-9A32-2B85158F8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024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EA49E-EBB4-D6F1-A257-DF4C4C47E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831FA-8BCB-5AB7-8AB5-C30F2EF9C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9D1965-F565-473D-7C5A-B472F207A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C5A478-8E19-0049-E43E-FEF17DA0D0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5F17D8-5EC6-F4EA-0350-EF7700F165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E5CE6B-4B2C-3D72-EB32-EA71FB4F0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5B5D-54E3-4B40-840F-9122750269D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9E12F-4743-7FBA-949D-76ACD77C5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C46482-B3AC-FB87-B275-058F6AD7C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7E84-B6B3-4D61-9A32-2B85158F8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491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445F6-9CE1-506D-A010-2B320ADB9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647CEE-AC25-B151-4387-EFF0CE54B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5B5D-54E3-4B40-840F-9122750269D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91E5C1-0292-C961-9501-367173722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64B46C-CA47-A6D3-E5B2-77F2CA45E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7E84-B6B3-4D61-9A32-2B85158F8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51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0E043F-1DF8-C12C-C032-C6922AED5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5B5D-54E3-4B40-840F-9122750269D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5C249F-C46F-2004-11E1-C99A647C3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4A953C-EE7E-7812-9646-17CCEE013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7E84-B6B3-4D61-9A32-2B85158F8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133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C9B87-452E-1BDA-D40C-6BB8A1EF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0F76F-8491-0D82-CDEF-6A609222B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82C0C6-88A3-99DD-12A8-7233444B7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66CA7B-954D-F973-5F77-771FA3E7F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5B5D-54E3-4B40-840F-9122750269D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EE672C-BBDF-9721-B689-BFFE66304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5ECDBE-4E72-1CD5-1A35-43A31FA29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7E84-B6B3-4D61-9A32-2B85158F8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57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46532-60E2-31CA-FEAA-F2B2EF709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090277-CD11-C304-8369-2FB7086484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5A4B89-FAE1-D508-3CBD-846ABFED9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E42114-417C-D74F-AAB3-CCC9357CC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5B5D-54E3-4B40-840F-9122750269D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306B2C-D6E7-DB71-37B1-C05F7A185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2DDD9B-0D8C-2E3E-EF02-97CA51680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7E84-B6B3-4D61-9A32-2B85158F8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706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00EAC4-3C4F-F37B-2B7E-667B333BF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1C65E-59D3-E145-5D50-8D19EF31F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437B3-114E-750F-A65B-FC96E83E5C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985B5D-54E3-4B40-840F-9122750269D4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E85CE-6249-1A1B-4EA0-CE1F899C2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1D2B7-85AD-1489-E50D-9EA9BC313F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4A7E84-B6B3-4D61-9A32-2B85158F8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4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250174A-5094-984E-B25A-56B75874AF6D}"/>
              </a:ext>
            </a:extLst>
          </p:cNvPr>
          <p:cNvSpPr txBox="1"/>
          <p:nvPr/>
        </p:nvSpPr>
        <p:spPr>
          <a:xfrm>
            <a:off x="3244643" y="633953"/>
            <a:ext cx="5240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Health vs Disability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2CC4E437-0D65-CDE8-5AC0-78943AF86711}"/>
              </a:ext>
            </a:extLst>
          </p:cNvPr>
          <p:cNvSpPr/>
          <p:nvPr/>
        </p:nvSpPr>
        <p:spPr>
          <a:xfrm>
            <a:off x="5619131" y="1297858"/>
            <a:ext cx="280224" cy="83808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D1F99A-3DE9-EFEF-AEDC-273C49AFC4D9}"/>
              </a:ext>
            </a:extLst>
          </p:cNvPr>
          <p:cNvSpPr txBox="1"/>
          <p:nvPr/>
        </p:nvSpPr>
        <p:spPr>
          <a:xfrm>
            <a:off x="4635905" y="2502422"/>
            <a:ext cx="2536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Life-changing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93B0CE-855D-C759-AA4C-B87A2C76B306}"/>
              </a:ext>
            </a:extLst>
          </p:cNvPr>
          <p:cNvSpPr txBox="1"/>
          <p:nvPr/>
        </p:nvSpPr>
        <p:spPr>
          <a:xfrm>
            <a:off x="1494501" y="4587201"/>
            <a:ext cx="2536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Mental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DBE97D-5466-1EFF-F9F3-A04A58D11716}"/>
              </a:ext>
            </a:extLst>
          </p:cNvPr>
          <p:cNvSpPr txBox="1"/>
          <p:nvPr/>
        </p:nvSpPr>
        <p:spPr>
          <a:xfrm>
            <a:off x="7855972" y="4587201"/>
            <a:ext cx="2536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Physical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1B85DCE-B6C6-C94C-A6B4-A296840AD7DA}"/>
              </a:ext>
            </a:extLst>
          </p:cNvPr>
          <p:cNvCxnSpPr>
            <a:cxnSpLocks/>
          </p:cNvCxnSpPr>
          <p:nvPr/>
        </p:nvCxnSpPr>
        <p:spPr>
          <a:xfrm flipH="1">
            <a:off x="3013585" y="3234426"/>
            <a:ext cx="2197512" cy="13011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F96EACE-5E59-F111-A118-A94498F18AE6}"/>
              </a:ext>
            </a:extLst>
          </p:cNvPr>
          <p:cNvCxnSpPr>
            <a:cxnSpLocks/>
          </p:cNvCxnSpPr>
          <p:nvPr/>
        </p:nvCxnSpPr>
        <p:spPr>
          <a:xfrm>
            <a:off x="6415544" y="3234426"/>
            <a:ext cx="2074606" cy="12034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923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9160FC5-6900-C9FA-56F0-00C6321041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401299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4397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58F5826-7BFC-118D-5568-002B7FE76BB1}"/>
              </a:ext>
            </a:extLst>
          </p:cNvPr>
          <p:cNvSpPr txBox="1"/>
          <p:nvPr/>
        </p:nvSpPr>
        <p:spPr>
          <a:xfrm>
            <a:off x="5656006" y="442453"/>
            <a:ext cx="1759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UK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C730604-9AB8-B1C6-6011-5D5D353668A6}"/>
              </a:ext>
            </a:extLst>
          </p:cNvPr>
          <p:cNvCxnSpPr>
            <a:cxnSpLocks/>
          </p:cNvCxnSpPr>
          <p:nvPr/>
        </p:nvCxnSpPr>
        <p:spPr>
          <a:xfrm>
            <a:off x="1327355" y="3647768"/>
            <a:ext cx="9448800" cy="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59BFEB5-2FC5-556C-5ADC-C860F6874108}"/>
              </a:ext>
            </a:extLst>
          </p:cNvPr>
          <p:cNvSpPr txBox="1"/>
          <p:nvPr/>
        </p:nvSpPr>
        <p:spPr>
          <a:xfrm>
            <a:off x="963562" y="5220759"/>
            <a:ext cx="1297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Rich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09D418-DA6C-12BE-0CAB-FD7878D00C1B}"/>
              </a:ext>
            </a:extLst>
          </p:cNvPr>
          <p:cNvSpPr txBox="1"/>
          <p:nvPr/>
        </p:nvSpPr>
        <p:spPr>
          <a:xfrm>
            <a:off x="963562" y="2080286"/>
            <a:ext cx="1297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Poor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66BCF1-F46E-631E-8AE5-5904A5C1EF18}"/>
              </a:ext>
            </a:extLst>
          </p:cNvPr>
          <p:cNvSpPr txBox="1"/>
          <p:nvPr/>
        </p:nvSpPr>
        <p:spPr>
          <a:xfrm>
            <a:off x="875071" y="3463102"/>
            <a:ext cx="353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0A871D-EFFE-49E8-FA53-6F3E9F869063}"/>
              </a:ext>
            </a:extLst>
          </p:cNvPr>
          <p:cNvSpPr txBox="1"/>
          <p:nvPr/>
        </p:nvSpPr>
        <p:spPr>
          <a:xfrm>
            <a:off x="9254609" y="3706763"/>
            <a:ext cx="511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FCA97C-1769-9769-C4E2-22498C2CD8B9}"/>
              </a:ext>
            </a:extLst>
          </p:cNvPr>
          <p:cNvSpPr txBox="1"/>
          <p:nvPr/>
        </p:nvSpPr>
        <p:spPr>
          <a:xfrm>
            <a:off x="5796116" y="3696930"/>
            <a:ext cx="511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576DFD-CAFD-D9A3-4DEC-7E4375CB35A8}"/>
              </a:ext>
            </a:extLst>
          </p:cNvPr>
          <p:cNvSpPr txBox="1"/>
          <p:nvPr/>
        </p:nvSpPr>
        <p:spPr>
          <a:xfrm>
            <a:off x="2750575" y="3696930"/>
            <a:ext cx="511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16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F157635-D058-99A4-8689-535333844B69}"/>
              </a:ext>
            </a:extLst>
          </p:cNvPr>
          <p:cNvCxnSpPr>
            <a:cxnSpLocks/>
          </p:cNvCxnSpPr>
          <p:nvPr/>
        </p:nvCxnSpPr>
        <p:spPr>
          <a:xfrm>
            <a:off x="3006212" y="3527013"/>
            <a:ext cx="1" cy="2338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A2FE6D5-CA5F-B25A-73CE-0191C6A6B3EB}"/>
              </a:ext>
            </a:extLst>
          </p:cNvPr>
          <p:cNvCxnSpPr/>
          <p:nvPr/>
        </p:nvCxnSpPr>
        <p:spPr>
          <a:xfrm>
            <a:off x="6019798" y="3530854"/>
            <a:ext cx="1" cy="2338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B684AA4-0BF1-3DA2-6E13-96B1269BB6A6}"/>
              </a:ext>
            </a:extLst>
          </p:cNvPr>
          <p:cNvCxnSpPr/>
          <p:nvPr/>
        </p:nvCxnSpPr>
        <p:spPr>
          <a:xfrm>
            <a:off x="3006213" y="3463102"/>
            <a:ext cx="1" cy="2338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A65B5A7-3DD9-2D5C-B77F-1351B6B64E8F}"/>
              </a:ext>
            </a:extLst>
          </p:cNvPr>
          <p:cNvCxnSpPr/>
          <p:nvPr/>
        </p:nvCxnSpPr>
        <p:spPr>
          <a:xfrm>
            <a:off x="9440192" y="3527013"/>
            <a:ext cx="1" cy="2338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58C4B4E-5FB7-60FF-D899-FECD2964CEC6}"/>
              </a:ext>
            </a:extLst>
          </p:cNvPr>
          <p:cNvCxnSpPr>
            <a:cxnSpLocks/>
          </p:cNvCxnSpPr>
          <p:nvPr/>
        </p:nvCxnSpPr>
        <p:spPr>
          <a:xfrm flipH="1" flipV="1">
            <a:off x="2635045" y="3429000"/>
            <a:ext cx="1" cy="2149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D758472-51FA-DB1A-0F51-73319CF9263A}"/>
              </a:ext>
            </a:extLst>
          </p:cNvPr>
          <p:cNvSpPr txBox="1"/>
          <p:nvPr/>
        </p:nvSpPr>
        <p:spPr>
          <a:xfrm>
            <a:off x="5656006" y="3044608"/>
            <a:ext cx="791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 in 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653D647-3601-02BB-DABA-48A4C76019D1}"/>
              </a:ext>
            </a:extLst>
          </p:cNvPr>
          <p:cNvSpPr txBox="1"/>
          <p:nvPr/>
        </p:nvSpPr>
        <p:spPr>
          <a:xfrm>
            <a:off x="9044444" y="3059356"/>
            <a:ext cx="791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 in 4</a:t>
            </a:r>
          </a:p>
        </p:txBody>
      </p:sp>
    </p:spTree>
    <p:extLst>
      <p:ext uri="{BB962C8B-B14F-4D97-AF65-F5344CB8AC3E}">
        <p14:creationId xmlns:p14="http://schemas.microsoft.com/office/powerpoint/2010/main" val="1527422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 descr="Female with solid fill">
            <a:extLst>
              <a:ext uri="{FF2B5EF4-FFF2-40B4-BE49-F238E27FC236}">
                <a16:creationId xmlns:a16="http://schemas.microsoft.com/office/drawing/2014/main" id="{31640D5E-8368-E84B-AB75-AAA11096E4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48743" y="2851477"/>
            <a:ext cx="3765512" cy="376551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3323DDA-85DA-3A01-A513-1D090B198924}"/>
              </a:ext>
            </a:extLst>
          </p:cNvPr>
          <p:cNvSpPr txBox="1"/>
          <p:nvPr/>
        </p:nvSpPr>
        <p:spPr>
          <a:xfrm>
            <a:off x="4865264" y="3814188"/>
            <a:ext cx="17009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Multiple Challenges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FBA53A-E284-3E3C-13BC-45DCC699C257}"/>
              </a:ext>
            </a:extLst>
          </p:cNvPr>
          <p:cNvSpPr txBox="1"/>
          <p:nvPr/>
        </p:nvSpPr>
        <p:spPr>
          <a:xfrm>
            <a:off x="1169261" y="1199820"/>
            <a:ext cx="1700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Carers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B5133B-A2A8-ACAA-D3A2-E97C134469FA}"/>
              </a:ext>
            </a:extLst>
          </p:cNvPr>
          <p:cNvSpPr txBox="1"/>
          <p:nvPr/>
        </p:nvSpPr>
        <p:spPr>
          <a:xfrm>
            <a:off x="1099752" y="4291241"/>
            <a:ext cx="1700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Gender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7BDD55-C12F-69AC-5E11-8157D75DC992}"/>
              </a:ext>
            </a:extLst>
          </p:cNvPr>
          <p:cNvSpPr txBox="1"/>
          <p:nvPr/>
        </p:nvSpPr>
        <p:spPr>
          <a:xfrm>
            <a:off x="8854820" y="1419016"/>
            <a:ext cx="1536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Disability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5E5DCA-4B21-EA22-96AD-80A68AFB6B4C}"/>
              </a:ext>
            </a:extLst>
          </p:cNvPr>
          <p:cNvSpPr txBox="1"/>
          <p:nvPr/>
        </p:nvSpPr>
        <p:spPr>
          <a:xfrm>
            <a:off x="7922118" y="162859"/>
            <a:ext cx="1700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Poverty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9427F5-9F55-9C7D-D293-C70B04A8D4B7}"/>
              </a:ext>
            </a:extLst>
          </p:cNvPr>
          <p:cNvSpPr txBox="1"/>
          <p:nvPr/>
        </p:nvSpPr>
        <p:spPr>
          <a:xfrm>
            <a:off x="9813115" y="113060"/>
            <a:ext cx="17009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Poor education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92978B3-03EA-98E8-6F3B-7ABD39433294}"/>
              </a:ext>
            </a:extLst>
          </p:cNvPr>
          <p:cNvSpPr txBox="1"/>
          <p:nvPr/>
        </p:nvSpPr>
        <p:spPr>
          <a:xfrm>
            <a:off x="11032832" y="1474963"/>
            <a:ext cx="1076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More?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94122DB-2A61-EC72-3A00-7DC810D12755}"/>
              </a:ext>
            </a:extLst>
          </p:cNvPr>
          <p:cNvSpPr txBox="1"/>
          <p:nvPr/>
        </p:nvSpPr>
        <p:spPr>
          <a:xfrm>
            <a:off x="8772609" y="2598327"/>
            <a:ext cx="1700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Risk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83F8553-F801-5533-8486-6DA663A9D3EB}"/>
              </a:ext>
            </a:extLst>
          </p:cNvPr>
          <p:cNvCxnSpPr>
            <a:cxnSpLocks/>
          </p:cNvCxnSpPr>
          <p:nvPr/>
        </p:nvCxnSpPr>
        <p:spPr>
          <a:xfrm>
            <a:off x="8886322" y="677471"/>
            <a:ext cx="480397" cy="6117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9BB0D39-3005-C81A-B050-D37E83F9C602}"/>
              </a:ext>
            </a:extLst>
          </p:cNvPr>
          <p:cNvCxnSpPr>
            <a:cxnSpLocks/>
          </p:cNvCxnSpPr>
          <p:nvPr/>
        </p:nvCxnSpPr>
        <p:spPr>
          <a:xfrm flipH="1">
            <a:off x="10186219" y="954584"/>
            <a:ext cx="338865" cy="3826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7884B6C-307D-CF70-40F3-CC72A6B85137}"/>
              </a:ext>
            </a:extLst>
          </p:cNvPr>
          <p:cNvCxnSpPr>
            <a:cxnSpLocks/>
          </p:cNvCxnSpPr>
          <p:nvPr/>
        </p:nvCxnSpPr>
        <p:spPr>
          <a:xfrm flipH="1">
            <a:off x="10500643" y="1721433"/>
            <a:ext cx="42292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2510E3C-8F71-4C7D-FA40-4117028D3541}"/>
              </a:ext>
            </a:extLst>
          </p:cNvPr>
          <p:cNvCxnSpPr>
            <a:cxnSpLocks/>
            <a:endCxn id="13" idx="2"/>
          </p:cNvCxnSpPr>
          <p:nvPr/>
        </p:nvCxnSpPr>
        <p:spPr>
          <a:xfrm flipV="1">
            <a:off x="9623101" y="1880681"/>
            <a:ext cx="0" cy="7310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Arrow: Right 55">
            <a:extLst>
              <a:ext uri="{FF2B5EF4-FFF2-40B4-BE49-F238E27FC236}">
                <a16:creationId xmlns:a16="http://schemas.microsoft.com/office/drawing/2014/main" id="{60B821AF-2F9E-F18E-8666-C821C11D71E5}"/>
              </a:ext>
            </a:extLst>
          </p:cNvPr>
          <p:cNvSpPr/>
          <p:nvPr/>
        </p:nvSpPr>
        <p:spPr>
          <a:xfrm rot="1104757">
            <a:off x="2918045" y="1754045"/>
            <a:ext cx="1829452" cy="25327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row: Right 56">
            <a:extLst>
              <a:ext uri="{FF2B5EF4-FFF2-40B4-BE49-F238E27FC236}">
                <a16:creationId xmlns:a16="http://schemas.microsoft.com/office/drawing/2014/main" id="{DE40A997-1C1D-07EF-B1D8-1A2FF3F40BD3}"/>
              </a:ext>
            </a:extLst>
          </p:cNvPr>
          <p:cNvSpPr/>
          <p:nvPr/>
        </p:nvSpPr>
        <p:spPr>
          <a:xfrm>
            <a:off x="2690389" y="4452634"/>
            <a:ext cx="1609658" cy="23831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row: Right 57">
            <a:extLst>
              <a:ext uri="{FF2B5EF4-FFF2-40B4-BE49-F238E27FC236}">
                <a16:creationId xmlns:a16="http://schemas.microsoft.com/office/drawing/2014/main" id="{F2EEE3B6-BBA9-6E93-BCEE-A91A90C6BF98}"/>
              </a:ext>
            </a:extLst>
          </p:cNvPr>
          <p:cNvSpPr/>
          <p:nvPr/>
        </p:nvSpPr>
        <p:spPr>
          <a:xfrm rot="9984559">
            <a:off x="6604424" y="1760271"/>
            <a:ext cx="2044491" cy="24082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D72EA29-EC71-92DC-6E36-E610A5FAABC2}"/>
              </a:ext>
            </a:extLst>
          </p:cNvPr>
          <p:cNvSpPr txBox="1"/>
          <p:nvPr/>
        </p:nvSpPr>
        <p:spPr>
          <a:xfrm>
            <a:off x="4865264" y="1954455"/>
            <a:ext cx="1700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Less jobs</a:t>
            </a:r>
          </a:p>
        </p:txBody>
      </p:sp>
      <p:sp>
        <p:nvSpPr>
          <p:cNvPr id="64" name="Arrow: Right 63">
            <a:extLst>
              <a:ext uri="{FF2B5EF4-FFF2-40B4-BE49-F238E27FC236}">
                <a16:creationId xmlns:a16="http://schemas.microsoft.com/office/drawing/2014/main" id="{5EC9EA3A-239B-16AB-7EF3-BE014D9572B8}"/>
              </a:ext>
            </a:extLst>
          </p:cNvPr>
          <p:cNvSpPr/>
          <p:nvPr/>
        </p:nvSpPr>
        <p:spPr>
          <a:xfrm rot="5400000">
            <a:off x="5348277" y="2605198"/>
            <a:ext cx="598843" cy="27838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44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32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Alan Baxter</dc:creator>
  <cp:lastModifiedBy>Alan Baxter</cp:lastModifiedBy>
  <cp:revision>9</cp:revision>
  <dcterms:created xsi:type="dcterms:W3CDTF">2025-03-03T10:20:52Z</dcterms:created>
  <dcterms:modified xsi:type="dcterms:W3CDTF">2025-03-03T12:14:28Z</dcterms:modified>
</cp:coreProperties>
</file>